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5"/>
  </p:sldMasterIdLst>
  <p:notesMasterIdLst>
    <p:notesMasterId r:id="rId13"/>
  </p:notesMasterIdLst>
  <p:handoutMasterIdLst>
    <p:handoutMasterId r:id="rId14"/>
  </p:handoutMasterIdLst>
  <p:sldIdLst>
    <p:sldId id="261" r:id="rId6"/>
    <p:sldId id="262" r:id="rId7"/>
    <p:sldId id="263" r:id="rId8"/>
    <p:sldId id="278" r:id="rId9"/>
    <p:sldId id="288" r:id="rId10"/>
    <p:sldId id="297" r:id="rId11"/>
    <p:sldId id="28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443" autoAdjust="0"/>
    <p:restoredTop sz="88523" autoAdjust="0"/>
  </p:normalViewPr>
  <p:slideViewPr>
    <p:cSldViewPr snapToGrid="0" showGuides="1">
      <p:cViewPr>
        <p:scale>
          <a:sx n="59" d="100"/>
          <a:sy n="59" d="100"/>
        </p:scale>
        <p:origin x="62" y="2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1" d="100"/>
          <a:sy n="81" d="100"/>
        </p:scale>
        <p:origin x="389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8382C0-1D05-4229-918E-CDD7B7E48B4A}" type="slidenum">
              <a:rPr lang="en-GB" smtClean="0"/>
              <a:t>‹#›</a:t>
            </a:fld>
            <a:endParaRPr lang="en-GB"/>
          </a:p>
        </p:txBody>
      </p:sp>
      <p:sp>
        <p:nvSpPr>
          <p:cNvPr id="8" name="Date Placeholder 7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F6AEEE-E778-402E-8B8F-9A98AED26EB8}" type="datetimeFigureOut">
              <a:rPr lang="en-GB" smtClean="0"/>
              <a:t>13/04/2020</a:t>
            </a:fld>
            <a:endParaRPr lang="en-GB"/>
          </a:p>
        </p:txBody>
      </p:sp>
      <p:sp>
        <p:nvSpPr>
          <p:cNvPr id="9" name="Header Placeholder 8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47997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otes Placeholder 7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Date Placeholder 8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000"/>
            </a:lvl1pPr>
          </a:lstStyle>
          <a:p>
            <a:fld id="{1386E511-D742-4EFE-90B5-C9FC42762E0F}" type="datetimeFigureOut">
              <a:rPr lang="en-GB" smtClean="0"/>
              <a:pPr/>
              <a:t>13/04/2020</a:t>
            </a:fld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/>
            </a:lvl1pPr>
          </a:lstStyle>
          <a:p>
            <a:fld id="{A16CFAD1-D197-4A88-B173-A6412E995EE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endParaRPr lang="en-GB"/>
          </a:p>
        </p:txBody>
      </p:sp>
      <p:sp>
        <p:nvSpPr>
          <p:cNvPr id="12" name="Slide Image Placeholder 1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13" name="Header Placeholder 1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000"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06011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G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ckground"/>
          <p:cNvSpPr/>
          <p:nvPr userDrawn="1"/>
        </p:nvSpPr>
        <p:spPr>
          <a:xfrm>
            <a:off x="0" y="0"/>
            <a:ext cx="12193200" cy="621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66702" y="166687"/>
            <a:ext cx="11633198" cy="2717241"/>
          </a:xfrm>
        </p:spPr>
        <p:txBody>
          <a:bodyPr anchor="t"/>
          <a:lstStyle>
            <a:lvl1pPr algn="l">
              <a:defRPr sz="70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0" y="6847200"/>
            <a:ext cx="0" cy="0"/>
          </a:xfrm>
        </p:spPr>
        <p:txBody>
          <a:bodyPr/>
          <a:lstStyle>
            <a:lvl1pPr>
              <a:defRPr sz="1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.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341CC8B5-6021-48EA-94A7-DC422762C026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263525" y="4265835"/>
            <a:ext cx="2089150" cy="347299"/>
          </a:xfrm>
        </p:spPr>
        <p:txBody>
          <a:bodyPr lIns="0" tIns="0" rIns="0" bIns="0"/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fld id="{4EE0EEF9-BAD4-4387-B3AC-9FAEABA23AC0}" type="datetime3">
              <a:rPr lang="da-DK" smtClean="0"/>
              <a:pPr/>
              <a:t>13.04.2020</a:t>
            </a:fld>
            <a:endParaRPr lang="da-DK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7970D64-CAB2-4377-BBE4-BF3F1E16957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3525" y="3067050"/>
            <a:ext cx="11633198" cy="361950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da-DK" dirty="0"/>
              <a:t>Indsæt navn, titel og afdeling</a:t>
            </a:r>
          </a:p>
        </p:txBody>
      </p:sp>
    </p:spTree>
    <p:extLst>
      <p:ext uri="{BB962C8B-B14F-4D97-AF65-F5344CB8AC3E}">
        <p14:creationId xmlns:p14="http://schemas.microsoft.com/office/powerpoint/2010/main" val="25687616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ackground">
            <a:extLst>
              <a:ext uri="{FF2B5EF4-FFF2-40B4-BE49-F238E27FC236}">
                <a16:creationId xmlns:a16="http://schemas.microsoft.com/office/drawing/2014/main" id="{51767518-1CE7-41A4-BFFB-87B37085F98F}"/>
              </a:ext>
            </a:extLst>
          </p:cNvPr>
          <p:cNvSpPr/>
          <p:nvPr userDrawn="1"/>
        </p:nvSpPr>
        <p:spPr>
          <a:xfrm flipV="1">
            <a:off x="0" y="6210000"/>
            <a:ext cx="12193200" cy="6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85750" y="1581150"/>
            <a:ext cx="4968000" cy="405765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836650" y="1581150"/>
            <a:ext cx="4968000" cy="405765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3A477B73-8382-426E-A758-F1E05223AE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9922AB5-BE87-4C18-AC0C-7680F362E3E2}" type="datetime3">
              <a:rPr lang="da-DK" smtClean="0"/>
              <a:pPr/>
              <a:t>13.04.2020</a:t>
            </a:fld>
            <a:endParaRPr lang="da-DK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C473A12-DF65-4012-8F2A-1C291F215DA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‹#›</a:t>
            </a:fld>
            <a:endParaRPr lang="da-DK" dirty="0"/>
          </a:p>
        </p:txBody>
      </p:sp>
      <p:pic>
        <p:nvPicPr>
          <p:cNvPr id="13" name="image" descr="{&quot;templafy&quot;:{&quot;type&quot;:&quot;image&quot;,&quot;binding&quot;:&quot;UserProfile.LogoInsertion.LogoName&quot;,&quot;inheritDimensions&quot;:&quot;inheritNone&quot;,&quot;height&quot;:&quot;{{UserProfile.LogoInsertion.PpLogoHeight}}&quot;}}" title="UserProfile.LogoInsertion.LogoName">
            <a:extLst>
              <a:ext uri="{FF2B5EF4-FFF2-40B4-BE49-F238E27FC236}">
                <a16:creationId xmlns:a16="http://schemas.microsoft.com/office/drawing/2014/main" id="{D03433FF-A36C-42FA-B6A1-343D85376F7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358" y="6419983"/>
            <a:ext cx="874149" cy="194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5176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ackground">
            <a:extLst>
              <a:ext uri="{FF2B5EF4-FFF2-40B4-BE49-F238E27FC236}">
                <a16:creationId xmlns:a16="http://schemas.microsoft.com/office/drawing/2014/main" id="{51767518-1CE7-41A4-BFFB-87B37085F98F}"/>
              </a:ext>
            </a:extLst>
          </p:cNvPr>
          <p:cNvSpPr/>
          <p:nvPr userDrawn="1"/>
        </p:nvSpPr>
        <p:spPr>
          <a:xfrm flipV="1">
            <a:off x="0" y="6210000"/>
            <a:ext cx="12193200" cy="6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04006" y="1638000"/>
            <a:ext cx="4948214" cy="4000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3A477B73-8382-426E-A758-F1E05223AE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9922AB5-BE87-4C18-AC0C-7680F362E3E2}" type="datetime3">
              <a:rPr lang="da-DK" smtClean="0"/>
              <a:pPr/>
              <a:t>13.04.2020</a:t>
            </a:fld>
            <a:endParaRPr lang="da-DK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C473A12-DF65-4012-8F2A-1C291F215DA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997C2B81-9FBD-4F91-A99D-E2E62F84A4C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2156" y="0"/>
            <a:ext cx="6099844" cy="6210000"/>
          </a:xfrm>
        </p:spPr>
        <p:txBody>
          <a:bodyPr tIns="72000"/>
          <a:lstStyle>
            <a:lvl1pPr marL="0" indent="0" algn="ctr">
              <a:buNone/>
              <a:defRPr sz="1400"/>
            </a:lvl1pPr>
          </a:lstStyle>
          <a:p>
            <a:r>
              <a:rPr lang="da-DK" dirty="0"/>
              <a:t>Klik på ikonet for at tilføje et billede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222FF6B-86ED-4E48-824E-5C54567CBC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000" y="587675"/>
            <a:ext cx="4964156" cy="826640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/>
              <a:t>Klik for at tilføje titel</a:t>
            </a:r>
          </a:p>
        </p:txBody>
      </p:sp>
      <p:pic>
        <p:nvPicPr>
          <p:cNvPr id="11" name="image" descr="{&quot;templafy&quot;:{&quot;type&quot;:&quot;image&quot;,&quot;binding&quot;:&quot;UserProfile.LogoInsertion.LogoName&quot;,&quot;inheritDimensions&quot;:&quot;inheritNone&quot;,&quot;height&quot;:&quot;{{UserProfile.LogoInsertion.PpLogoHeight}}&quot;}}" title="UserProfile.LogoInsertion.LogoName">
            <a:extLst>
              <a:ext uri="{FF2B5EF4-FFF2-40B4-BE49-F238E27FC236}">
                <a16:creationId xmlns:a16="http://schemas.microsoft.com/office/drawing/2014/main" id="{0F897065-C628-44AB-A9C8-2F8AAEFFBA9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358" y="6419983"/>
            <a:ext cx="874149" cy="194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1276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C85D69A-3DAB-4609-83C0-DDCB0E056E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9922AB5-BE87-4C18-AC0C-7680F362E3E2}" type="datetime3">
              <a:rPr lang="da-DK" smtClean="0"/>
              <a:pPr/>
              <a:t>13.04.2020</a:t>
            </a:fld>
            <a:endParaRPr lang="da-DK" dirty="0"/>
          </a:p>
        </p:txBody>
      </p:sp>
      <p:sp>
        <p:nvSpPr>
          <p:cNvPr id="7" name="Slide Number Placeholder 6" hidden="1">
            <a:extLst>
              <a:ext uri="{FF2B5EF4-FFF2-40B4-BE49-F238E27FC236}">
                <a16:creationId xmlns:a16="http://schemas.microsoft.com/office/drawing/2014/main" id="{030866FD-D493-4E40-BE0E-88A5E48062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0" y="6847200"/>
            <a:ext cx="0" cy="0"/>
          </a:xfrm>
        </p:spPr>
        <p:txBody>
          <a:bodyPr/>
          <a:lstStyle>
            <a:lvl1pPr>
              <a:defRPr sz="100"/>
            </a:lvl1pPr>
          </a:lstStyle>
          <a:p>
            <a:r>
              <a:rPr lang="da-DK" dirty="0"/>
              <a:t>.</a:t>
            </a:r>
            <a:r>
              <a:rPr lang="da-DK" dirty="0">
                <a:noFill/>
              </a:rPr>
              <a:t>0	0</a:t>
            </a:r>
            <a:endParaRPr lang="da-DK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49A84C5-6E9A-4A39-81D2-A4766FF30B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dirty="0"/>
              <a:t>Klik for at tilføje titel</a:t>
            </a:r>
          </a:p>
        </p:txBody>
      </p:sp>
    </p:spTree>
    <p:extLst>
      <p:ext uri="{BB962C8B-B14F-4D97-AF65-F5344CB8AC3E}">
        <p14:creationId xmlns:p14="http://schemas.microsoft.com/office/powerpoint/2010/main" val="1249132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8616D9-8604-4CE0-9290-25D835D365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9922AB5-BE87-4C18-AC0C-7680F362E3E2}" type="datetime3">
              <a:rPr lang="da-DK" smtClean="0"/>
              <a:pPr/>
              <a:t>13.04.2020</a:t>
            </a:fld>
            <a:endParaRPr lang="da-DK" dirty="0"/>
          </a:p>
        </p:txBody>
      </p:sp>
      <p:sp>
        <p:nvSpPr>
          <p:cNvPr id="6" name="Slide Number Placeholder 5" hidden="1">
            <a:extLst>
              <a:ext uri="{FF2B5EF4-FFF2-40B4-BE49-F238E27FC236}">
                <a16:creationId xmlns:a16="http://schemas.microsoft.com/office/drawing/2014/main" id="{BFED87F5-692B-43A2-B999-E599CDD79F0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0" y="6847200"/>
            <a:ext cx="0" cy="0"/>
          </a:xfrm>
        </p:spPr>
        <p:txBody>
          <a:bodyPr/>
          <a:lstStyle>
            <a:lvl1pPr>
              <a:defRPr sz="100"/>
            </a:lvl1pPr>
          </a:lstStyle>
          <a:p>
            <a:r>
              <a:rPr lang="da-DK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157613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gergu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dato 2" hidden="1">
            <a:extLst>
              <a:ext uri="{FF2B5EF4-FFF2-40B4-BE49-F238E27FC236}">
                <a16:creationId xmlns:a16="http://schemas.microsoft.com/office/drawing/2014/main" id="{204BEF62-0A0C-428F-9593-4784936349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871540"/>
            <a:ext cx="0" cy="0"/>
          </a:xfrm>
          <a:prstGeom prst="rect">
            <a:avLst/>
          </a:prstGeo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679D3425-F8FB-4DAF-8A9B-B6B63F152AA9}" type="datetime3">
              <a:rPr lang="da-DK" smtClean="0"/>
              <a:t>13.04.2020</a:t>
            </a:fld>
            <a:endParaRPr lang="da-DK" dirty="0"/>
          </a:p>
        </p:txBody>
      </p:sp>
      <p:sp>
        <p:nvSpPr>
          <p:cNvPr id="4" name="Pladsholder til sidefod 3" hidden="1">
            <a:extLst>
              <a:ext uri="{FF2B5EF4-FFF2-40B4-BE49-F238E27FC236}">
                <a16:creationId xmlns:a16="http://schemas.microsoft.com/office/drawing/2014/main" id="{5A2DACD1-A298-4D19-866E-68CF70D652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871540"/>
            <a:ext cx="0" cy="0"/>
          </a:xfrm>
          <a:prstGeom prst="rect">
            <a:avLst/>
          </a:prstGeo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5" name="Pladsholder til slidenummer 4" hidden="1">
            <a:extLst>
              <a:ext uri="{FF2B5EF4-FFF2-40B4-BE49-F238E27FC236}">
                <a16:creationId xmlns:a16="http://schemas.microsoft.com/office/drawing/2014/main" id="{84BE3378-177E-45B6-8A07-1A8ABC3BC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87154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6" name="Text Box 2">
            <a:extLst>
              <a:ext uri="{FF2B5EF4-FFF2-40B4-BE49-F238E27FC236}">
                <a16:creationId xmlns:a16="http://schemas.microsoft.com/office/drawing/2014/main" id="{2562121C-7E79-4645-BB1B-1D3855B3831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85750" y="1416050"/>
            <a:ext cx="2280360" cy="4416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da-DK" sz="900" b="1" noProof="1">
                <a:latin typeface="Arial" panose="020B0604020202020204" pitchFamily="34" charset="0"/>
                <a:cs typeface="Arial" panose="020B0604020202020204" pitchFamily="34" charset="0"/>
              </a:rPr>
              <a:t>Brug</a:t>
            </a:r>
            <a:r>
              <a:rPr lang="da-DK" sz="900" b="1" baseline="0" noProof="1">
                <a:latin typeface="Arial" panose="020B0604020202020204" pitchFamily="34" charset="0"/>
                <a:cs typeface="Arial" panose="020B0604020202020204" pitchFamily="34" charset="0"/>
              </a:rPr>
              <a:t> tekst typografier</a:t>
            </a:r>
            <a:endParaRPr lang="da-DK" sz="900" b="1" noProof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Brug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TAB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at gå frem i tekst-niveauer. Klik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ENTER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derefter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at skifte fra et niveau til et næste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at gå tilbage i tekst-niveauer,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brug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SHIFT+TAB</a:t>
            </a:r>
            <a:endParaRPr lang="da-DK" altLang="da-DK" sz="90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Alternativt kan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Forøg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og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Formindsk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listeniveau bruges</a:t>
            </a:r>
          </a:p>
          <a:p>
            <a:pPr eaLnBrk="1" hangingPunct="1">
              <a:spcAft>
                <a:spcPts val="600"/>
              </a:spcAft>
              <a:defRPr/>
            </a:pPr>
            <a:endParaRPr lang="da-DK" altLang="da-DK" sz="90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sz="900" b="1" noProof="1">
                <a:latin typeface="Arial" panose="020B0604020202020204" pitchFamily="34" charset="0"/>
                <a:cs typeface="Arial" panose="020B0604020202020204" pitchFamily="34" charset="0"/>
              </a:rPr>
              <a:t>TIP: Brug</a:t>
            </a:r>
            <a:r>
              <a:rPr lang="da-DK" sz="900" b="1" baseline="0" noProof="1">
                <a:latin typeface="Arial" panose="020B0604020202020204" pitchFamily="34" charset="0"/>
                <a:cs typeface="Arial" panose="020B0604020202020204" pitchFamily="34" charset="0"/>
              </a:rPr>
              <a:t> bullet knappen</a:t>
            </a:r>
            <a:endParaRPr lang="da-DK" sz="900" b="1" noProof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Fjern bullet for almindelig tekst.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på bullet knappen for at sætte korrekt bullet på igen.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Indsæt nyt slide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på fanen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Hjem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på menupunktet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Nyt Slide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indsætte et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nyt slide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Ændre slide layouts</a:t>
            </a:r>
            <a:endParaRPr lang="da-DK" altLang="da-DK" sz="90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på pilen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ved siden af </a:t>
            </a:r>
            <a: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Layout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at få vist en dropdown menu af </a:t>
            </a:r>
            <a:b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mulige slides layout</a:t>
            </a:r>
            <a:endParaRPr lang="da-DK" altLang="da-DK" sz="90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Layout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at ændre dit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nuværende layout til et alternativt</a:t>
            </a:r>
          </a:p>
        </p:txBody>
      </p:sp>
      <p:pic>
        <p:nvPicPr>
          <p:cNvPr id="7" name="1 Forøg formindsk">
            <a:extLst>
              <a:ext uri="{FF2B5EF4-FFF2-40B4-BE49-F238E27FC236}">
                <a16:creationId xmlns:a16="http://schemas.microsoft.com/office/drawing/2014/main" id="{82A640AB-9083-4E25-B69C-5615DDD51EF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46547" y="2531466"/>
            <a:ext cx="549328" cy="285228"/>
          </a:xfrm>
          <a:prstGeom prst="rect">
            <a:avLst/>
          </a:prstGeom>
        </p:spPr>
      </p:pic>
      <p:pic>
        <p:nvPicPr>
          <p:cNvPr id="8" name="2 Ny slide">
            <a:extLst>
              <a:ext uri="{FF2B5EF4-FFF2-40B4-BE49-F238E27FC236}">
                <a16:creationId xmlns:a16="http://schemas.microsoft.com/office/drawing/2014/main" id="{C9EFBCCE-8D49-4A73-8762-63E5870B1E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2931" r="60888"/>
          <a:stretch/>
        </p:blipFill>
        <p:spPr>
          <a:xfrm>
            <a:off x="2460466" y="4104614"/>
            <a:ext cx="363713" cy="647461"/>
          </a:xfrm>
          <a:prstGeom prst="rect">
            <a:avLst/>
          </a:prstGeom>
        </p:spPr>
      </p:pic>
      <p:pic>
        <p:nvPicPr>
          <p:cNvPr id="9" name="3 Layout">
            <a:extLst>
              <a:ext uri="{FF2B5EF4-FFF2-40B4-BE49-F238E27FC236}">
                <a16:creationId xmlns:a16="http://schemas.microsoft.com/office/drawing/2014/main" id="{00995F18-330D-4742-AD80-E856C91E09A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36944" r="2272" b="69429"/>
          <a:stretch/>
        </p:blipFill>
        <p:spPr>
          <a:xfrm>
            <a:off x="2475931" y="4980245"/>
            <a:ext cx="593368" cy="192211"/>
          </a:xfrm>
          <a:prstGeom prst="rect">
            <a:avLst/>
          </a:prstGeom>
        </p:spPr>
      </p:pic>
      <p:pic>
        <p:nvPicPr>
          <p:cNvPr id="11" name="4 Nulstil">
            <a:extLst>
              <a:ext uri="{FF2B5EF4-FFF2-40B4-BE49-F238E27FC236}">
                <a16:creationId xmlns:a16="http://schemas.microsoft.com/office/drawing/2014/main" id="{2324BBF6-4E28-4408-B9EF-E9ED5897F24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981362" y="4554277"/>
            <a:ext cx="547241" cy="197798"/>
          </a:xfrm>
          <a:prstGeom prst="rect">
            <a:avLst/>
          </a:prstGeom>
        </p:spPr>
      </p:pic>
      <p:sp>
        <p:nvSpPr>
          <p:cNvPr id="12" name="Text Box 3">
            <a:extLst>
              <a:ext uri="{FF2B5EF4-FFF2-40B4-BE49-F238E27FC236}">
                <a16:creationId xmlns:a16="http://schemas.microsoft.com/office/drawing/2014/main" id="{86940190-31B3-4285-B172-A74BDBF7AF5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194529" y="1416050"/>
            <a:ext cx="2786833" cy="4016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Indsæt firma billede</a:t>
            </a:r>
            <a:endParaRPr lang="da-DK" altLang="da-DK" sz="90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på den blå </a:t>
            </a:r>
            <a: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Templafy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-knap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drop ned menuen, vælg </a:t>
            </a:r>
            <a: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Images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b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eller klik på </a:t>
            </a:r>
            <a: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Images</a:t>
            </a:r>
            <a:r>
              <a:rPr lang="da-DK" altLang="da-DK" sz="900" b="0" i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-knappen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 Templafy vinduet i højre side af skærmen</a:t>
            </a:r>
            <a:endParaRPr lang="da-DK" altLang="da-DK" sz="9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Browse efter andre billeder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på </a:t>
            </a:r>
            <a: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Tools-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knappen</a:t>
            </a:r>
            <a:b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 findes under firma fanen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på </a:t>
            </a:r>
            <a: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Indsæt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at browse </a:t>
            </a:r>
            <a:b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efter et billede</a:t>
            </a:r>
            <a:endParaRPr lang="da-DK" altLang="da-DK" sz="9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Hjælpelinjer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at se hjælpelinjer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på fanen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og sæt hak ved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Hjælpelinjer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TIP: Alt + F9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hurtig visning af hjælpelinjer</a:t>
            </a:r>
          </a:p>
          <a:p>
            <a:pPr fontAlgn="auto">
              <a:spcBef>
                <a:spcPts val="1200"/>
              </a:spcBef>
              <a:spcAft>
                <a:spcPts val="600"/>
              </a:spcAft>
              <a:buFont typeface="+mj-lt"/>
              <a:buNone/>
              <a:defRPr/>
            </a:pPr>
            <a: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Nulstil slide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None/>
              <a:tabLst/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på fanen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Hjem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None/>
              <a:tabLst/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Nulstil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at nulstille placering, størrelse og formatering af pladsholdere til layoutets oprindelige design</a:t>
            </a:r>
            <a:endParaRPr lang="da-DK" altLang="da-DK" sz="900" b="1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9" name="Gruppe 18">
            <a:extLst>
              <a:ext uri="{FF2B5EF4-FFF2-40B4-BE49-F238E27FC236}">
                <a16:creationId xmlns:a16="http://schemas.microsoft.com/office/drawing/2014/main" id="{EB0E7C24-B1F4-440B-ABFD-7BE7799C986C}"/>
              </a:ext>
            </a:extLst>
          </p:cNvPr>
          <p:cNvGrpSpPr/>
          <p:nvPr userDrawn="1"/>
        </p:nvGrpSpPr>
        <p:grpSpPr>
          <a:xfrm>
            <a:off x="6981362" y="1440585"/>
            <a:ext cx="676669" cy="997704"/>
            <a:chOff x="6442771" y="2574072"/>
            <a:chExt cx="676669" cy="997704"/>
          </a:xfrm>
        </p:grpSpPr>
        <p:pic>
          <p:nvPicPr>
            <p:cNvPr id="20" name="Billede 19">
              <a:extLst>
                <a:ext uri="{FF2B5EF4-FFF2-40B4-BE49-F238E27FC236}">
                  <a16:creationId xmlns:a16="http://schemas.microsoft.com/office/drawing/2014/main" id="{97D49D67-0656-4D65-BDC8-19DC3FA200E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6442771" y="2574072"/>
              <a:ext cx="305786" cy="365851"/>
            </a:xfrm>
            <a:prstGeom prst="rect">
              <a:avLst/>
            </a:prstGeom>
          </p:spPr>
        </p:pic>
        <p:pic>
          <p:nvPicPr>
            <p:cNvPr id="21" name="Billede 20">
              <a:extLst>
                <a:ext uri="{FF2B5EF4-FFF2-40B4-BE49-F238E27FC236}">
                  <a16:creationId xmlns:a16="http://schemas.microsoft.com/office/drawing/2014/main" id="{0BC3FA04-2488-4F3A-A6FA-54AB316150D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6"/>
            <a:srcRect l="1432" t="16308" r="2422" b="1509"/>
            <a:stretch/>
          </p:blipFill>
          <p:spPr>
            <a:xfrm>
              <a:off x="6444587" y="2943287"/>
              <a:ext cx="674853" cy="628489"/>
            </a:xfrm>
            <a:prstGeom prst="rect">
              <a:avLst/>
            </a:prstGeom>
            <a:ln w="3175">
              <a:solidFill>
                <a:schemeClr val="bg1">
                  <a:lumMod val="95000"/>
                </a:schemeClr>
              </a:solidFill>
            </a:ln>
          </p:spPr>
        </p:pic>
      </p:grpSp>
      <p:sp>
        <p:nvSpPr>
          <p:cNvPr id="23" name="Text Box 3">
            <a:extLst>
              <a:ext uri="{FF2B5EF4-FFF2-40B4-BE49-F238E27FC236}">
                <a16:creationId xmlns:a16="http://schemas.microsoft.com/office/drawing/2014/main" id="{16A5B6A0-03E8-41F0-86AC-378C5C3FB6B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452583" y="1416050"/>
            <a:ext cx="2566254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Indsæt billede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På slides med billedpladsholder eller hvilken som helst anden pladsholder, klik på pladsholderens kant.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TIP: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Hold Shift nede og klik på pladsholderen</a:t>
            </a:r>
            <a:endParaRPr lang="da-DK" altLang="da-DK" sz="9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Beskær billede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Beskær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at ændre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billedets fokus/størrelse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Ønsker du at skalere billedet, så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hold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SHIFT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-knappen nede, mens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 trækker i billedets hjørner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TIP: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Hvis du sletter billedet og indsætter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 nyt, kan billedet lægge sig foran tekst og grafik. Hvis dette sker, højreklik på billedet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og vælg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Placer bagest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at justere sidenummerering, </a:t>
            </a:r>
            <a:b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dato og sidefod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Gør dette som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det sidste i din præsentation, </a:t>
            </a:r>
            <a:b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så det slår igennem på alle slides</a:t>
            </a:r>
            <a:endParaRPr lang="da-DK" sz="900" b="1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på fanen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Indsæt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Sidehoved og Sidefod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(indtast evt. tekst i sidefod)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Anvend på alle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eller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Anvend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hvis det kun skal være på et enkelt slide</a:t>
            </a:r>
          </a:p>
        </p:txBody>
      </p:sp>
      <p:pic>
        <p:nvPicPr>
          <p:cNvPr id="24" name="6 Beskær">
            <a:extLst>
              <a:ext uri="{FF2B5EF4-FFF2-40B4-BE49-F238E27FC236}">
                <a16:creationId xmlns:a16="http://schemas.microsoft.com/office/drawing/2014/main" id="{73BFC9C5-9F8B-479D-9F8C-258E445B7163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0896525" y="1595200"/>
            <a:ext cx="337400" cy="321707"/>
          </a:xfrm>
          <a:prstGeom prst="rect">
            <a:avLst/>
          </a:prstGeom>
        </p:spPr>
      </p:pic>
      <p:pic>
        <p:nvPicPr>
          <p:cNvPr id="25" name="7 Skalér billede">
            <a:extLst>
              <a:ext uri="{FF2B5EF4-FFF2-40B4-BE49-F238E27FC236}">
                <a16:creationId xmlns:a16="http://schemas.microsoft.com/office/drawing/2014/main" id="{BC0CFA26-138E-416A-95E9-B8BD373116B3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0896525" y="2438289"/>
            <a:ext cx="359695" cy="335309"/>
          </a:xfrm>
          <a:prstGeom prst="rect">
            <a:avLst/>
          </a:prstGeom>
        </p:spPr>
      </p:pic>
      <p:sp>
        <p:nvSpPr>
          <p:cNvPr id="26" name="Fast overskrift">
            <a:extLst>
              <a:ext uri="{FF2B5EF4-FFF2-40B4-BE49-F238E27FC236}">
                <a16:creationId xmlns:a16="http://schemas.microsoft.com/office/drawing/2014/main" id="{70228264-0252-44FF-B3C8-4CBFA6043ED3}"/>
              </a:ext>
            </a:extLst>
          </p:cNvPr>
          <p:cNvSpPr txBox="1"/>
          <p:nvPr userDrawn="1"/>
        </p:nvSpPr>
        <p:spPr>
          <a:xfrm>
            <a:off x="285750" y="341583"/>
            <a:ext cx="10752137" cy="49093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>
              <a:lnSpc>
                <a:spcPct val="83000"/>
              </a:lnSpc>
            </a:pPr>
            <a:r>
              <a:rPr lang="da-DK" sz="3200" b="0" cap="none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Brugerguide - Slet før anvendelse</a:t>
            </a:r>
          </a:p>
        </p:txBody>
      </p:sp>
    </p:spTree>
    <p:extLst>
      <p:ext uri="{BB962C8B-B14F-4D97-AF65-F5344CB8AC3E}">
        <p14:creationId xmlns:p14="http://schemas.microsoft.com/office/powerpoint/2010/main" val="13800584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ckground"/>
          <p:cNvSpPr/>
          <p:nvPr userDrawn="1"/>
        </p:nvSpPr>
        <p:spPr>
          <a:xfrm flipV="1">
            <a:off x="0" y="6210000"/>
            <a:ext cx="12193200" cy="6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>
              <a:solidFill>
                <a:schemeClr val="tx1"/>
              </a:solidFill>
            </a:endParaRPr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0" y="6847200"/>
            <a:ext cx="0" cy="0"/>
          </a:xfrm>
        </p:spPr>
        <p:txBody>
          <a:bodyPr/>
          <a:lstStyle>
            <a:lvl1pPr>
              <a:defRPr sz="1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.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8027D26-F3F7-4988-855F-0F502F5993D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66702" y="166687"/>
            <a:ext cx="11633198" cy="2717241"/>
          </a:xfrm>
        </p:spPr>
        <p:txBody>
          <a:bodyPr anchor="t"/>
          <a:lstStyle>
            <a:lvl1pPr algn="l">
              <a:defRPr sz="70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12" name="Date Placeholder 7">
            <a:extLst>
              <a:ext uri="{FF2B5EF4-FFF2-40B4-BE49-F238E27FC236}">
                <a16:creationId xmlns:a16="http://schemas.microsoft.com/office/drawing/2014/main" id="{6AF3DE80-6B65-463B-943D-1E72AAF4227C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263525" y="4265835"/>
            <a:ext cx="2089150" cy="347299"/>
          </a:xfrm>
        </p:spPr>
        <p:txBody>
          <a:bodyPr lIns="0" tIns="0" rIns="0" bIns="0"/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fld id="{4EE0EEF9-BAD4-4387-B3AC-9FAEABA23AC0}" type="datetime3">
              <a:rPr lang="da-DK" smtClean="0"/>
              <a:pPr/>
              <a:t>13.04.2020</a:t>
            </a:fld>
            <a:endParaRPr lang="da-DK" dirty="0"/>
          </a:p>
        </p:txBody>
      </p:sp>
      <p:pic>
        <p:nvPicPr>
          <p:cNvPr id="22" name="image" descr="{&quot;templafy&quot;:{&quot;type&quot;:&quot;image&quot;,&quot;binding&quot;:&quot;UserProfile.LogoInsertion.LogoName&quot;,&quot;inheritDimensions&quot;:&quot;inheritNone&quot;,&quot;height&quot;:&quot;{{UserProfile.LogoInsertion.PpLogoHeight}}&quot;}}" title="UserProfile.LogoInsertion.LogoName">
            <a:extLst>
              <a:ext uri="{FF2B5EF4-FFF2-40B4-BE49-F238E27FC236}">
                <a16:creationId xmlns:a16="http://schemas.microsoft.com/office/drawing/2014/main" id="{3AFAE714-AA58-4292-A682-8D10790902E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358" y="6419983"/>
            <a:ext cx="874149" cy="194669"/>
          </a:xfrm>
          <a:prstGeom prst="rect">
            <a:avLst/>
          </a:prstGeom>
        </p:spPr>
      </p:pic>
      <p:pic>
        <p:nvPicPr>
          <p:cNvPr id="14" name="image" descr="{&quot;templafy&quot;:{&quot;binding&quot;:&quot;UserProfile.LogoInsertion.Tagline_{{DocumentLanguage}}&quot;,&quot;inheritDimensions&quot;:&quot;inheritNone&quot;,&quot;height&quot;:&quot;{{UserProfile.LogoInsertion.PpTaglineHeight}}&quot;,&quot;type&quot;:&quot;image&quot;}}" title="UserProfile.LogoInsertion.Tagline_{{DocumentLanguage}}">
            <a:extLst>
              <a:ext uri="{FF2B5EF4-FFF2-40B4-BE49-F238E27FC236}">
                <a16:creationId xmlns:a16="http://schemas.microsoft.com/office/drawing/2014/main" id="{29CD4233-F331-4D5B-B9CF-567814FDBFC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6365" y="6210000"/>
            <a:ext cx="4503317" cy="484431"/>
          </a:xfrm>
          <a:prstGeom prst="rect">
            <a:avLst/>
          </a:prstGeom>
        </p:spPr>
      </p:pic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3291C62D-3F94-43C6-8CAB-B792F769A1B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3525" y="3067050"/>
            <a:ext cx="11633198" cy="361950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da-DK" dirty="0"/>
              <a:t>Indsæt navn, titel og afdeling</a:t>
            </a:r>
          </a:p>
        </p:txBody>
      </p:sp>
    </p:spTree>
    <p:extLst>
      <p:ext uri="{BB962C8B-B14F-4D97-AF65-F5344CB8AC3E}">
        <p14:creationId xmlns:p14="http://schemas.microsoft.com/office/powerpoint/2010/main" val="2063964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Gul m.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ckground"/>
          <p:cNvSpPr/>
          <p:nvPr userDrawn="1"/>
        </p:nvSpPr>
        <p:spPr>
          <a:xfrm>
            <a:off x="-1" y="0"/>
            <a:ext cx="7197749" cy="621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>
              <a:solidFill>
                <a:schemeClr val="tx1"/>
              </a:solidFill>
            </a:endParaRP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BB9D4F55-78DF-4212-9619-8E68C5588F5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197749" y="0"/>
            <a:ext cx="4994251" cy="6210000"/>
          </a:xfrm>
        </p:spPr>
        <p:txBody>
          <a:bodyPr tIns="72000"/>
          <a:lstStyle>
            <a:lvl1pPr marL="0" indent="0" algn="ctr">
              <a:buNone/>
              <a:defRPr sz="1400"/>
            </a:lvl1pPr>
          </a:lstStyle>
          <a:p>
            <a:r>
              <a:rPr lang="da-DK" dirty="0"/>
              <a:t>Klik på ikonet for at tilføje et billede</a:t>
            </a:r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0" y="6847200"/>
            <a:ext cx="0" cy="0"/>
          </a:xfrm>
        </p:spPr>
        <p:txBody>
          <a:bodyPr/>
          <a:lstStyle>
            <a:lvl1pPr>
              <a:defRPr sz="1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.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E125CE80-2CC4-453F-9E5D-D1CF0859E35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66702" y="166687"/>
            <a:ext cx="5829298" cy="2717241"/>
          </a:xfrm>
        </p:spPr>
        <p:txBody>
          <a:bodyPr anchor="t"/>
          <a:lstStyle>
            <a:lvl1pPr algn="l">
              <a:defRPr sz="70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15" name="Date Placeholder 7">
            <a:extLst>
              <a:ext uri="{FF2B5EF4-FFF2-40B4-BE49-F238E27FC236}">
                <a16:creationId xmlns:a16="http://schemas.microsoft.com/office/drawing/2014/main" id="{37581D82-3815-457C-92E8-06D7A637843E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263525" y="4265835"/>
            <a:ext cx="2089150" cy="347299"/>
          </a:xfrm>
        </p:spPr>
        <p:txBody>
          <a:bodyPr lIns="0" tIns="0" rIns="0" bIns="0"/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fld id="{4EE0EEF9-BAD4-4387-B3AC-9FAEABA23AC0}" type="datetime3">
              <a:rPr lang="da-DK" smtClean="0"/>
              <a:pPr/>
              <a:t>13.04.2020</a:t>
            </a:fld>
            <a:endParaRPr lang="da-DK" dirty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25AC4AA6-D2C8-4A8C-8428-39A60869DFC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63525" y="3067050"/>
            <a:ext cx="5829298" cy="361950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da-DK" dirty="0"/>
              <a:t>Indsæt navn, titel og afdeling</a:t>
            </a:r>
          </a:p>
        </p:txBody>
      </p:sp>
    </p:spTree>
    <p:extLst>
      <p:ext uri="{BB962C8B-B14F-4D97-AF65-F5344CB8AC3E}">
        <p14:creationId xmlns:p14="http://schemas.microsoft.com/office/powerpoint/2010/main" val="7694770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Hvid m. billed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ckground"/>
          <p:cNvSpPr/>
          <p:nvPr userDrawn="1"/>
        </p:nvSpPr>
        <p:spPr>
          <a:xfrm flipV="1">
            <a:off x="-1" y="6210000"/>
            <a:ext cx="12192001" cy="6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>
              <a:solidFill>
                <a:schemeClr val="tx1"/>
              </a:solidFill>
            </a:endParaRP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BB9D4F55-78DF-4212-9619-8E68C5588F5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197749" y="0"/>
            <a:ext cx="4994251" cy="6210000"/>
          </a:xfrm>
        </p:spPr>
        <p:txBody>
          <a:bodyPr tIns="72000"/>
          <a:lstStyle>
            <a:lvl1pPr marL="0" indent="0" algn="ctr">
              <a:buNone/>
              <a:defRPr sz="1400"/>
            </a:lvl1pPr>
          </a:lstStyle>
          <a:p>
            <a:r>
              <a:rPr lang="da-DK" dirty="0"/>
              <a:t>Klik på ikonet for at tilføje et billede</a:t>
            </a:r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0" y="6847200"/>
            <a:ext cx="0" cy="0"/>
          </a:xfrm>
        </p:spPr>
        <p:txBody>
          <a:bodyPr/>
          <a:lstStyle>
            <a:lvl1pPr>
              <a:defRPr sz="1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.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16A0A48B-204D-46D9-AC98-0537003F65D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66702" y="166687"/>
            <a:ext cx="5829298" cy="2717241"/>
          </a:xfrm>
        </p:spPr>
        <p:txBody>
          <a:bodyPr anchor="t"/>
          <a:lstStyle>
            <a:lvl1pPr algn="l">
              <a:defRPr sz="70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13" name="Date Placeholder 7">
            <a:extLst>
              <a:ext uri="{FF2B5EF4-FFF2-40B4-BE49-F238E27FC236}">
                <a16:creationId xmlns:a16="http://schemas.microsoft.com/office/drawing/2014/main" id="{60941E6E-6BAC-4A15-B058-9CE7C058951E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263525" y="4265835"/>
            <a:ext cx="2089150" cy="347299"/>
          </a:xfrm>
        </p:spPr>
        <p:txBody>
          <a:bodyPr lIns="0" tIns="0" rIns="0" bIns="0"/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fld id="{4EE0EEF9-BAD4-4387-B3AC-9FAEABA23AC0}" type="datetime3">
              <a:rPr lang="da-DK" smtClean="0"/>
              <a:pPr/>
              <a:t>13.04.2020</a:t>
            </a:fld>
            <a:endParaRPr lang="da-DK" dirty="0"/>
          </a:p>
        </p:txBody>
      </p:sp>
      <p:pic>
        <p:nvPicPr>
          <p:cNvPr id="18" name="image" descr="{&quot;templafy&quot;:{&quot;type&quot;:&quot;image&quot;,&quot;binding&quot;:&quot;UserProfile.LogoInsertion.LogoName&quot;,&quot;inheritDimensions&quot;:&quot;inheritNone&quot;,&quot;height&quot;:&quot;{{UserProfile.LogoInsertion.PpLogoHeight}}&quot;}}" title="UserProfile.LogoInsertion.LogoName">
            <a:extLst>
              <a:ext uri="{FF2B5EF4-FFF2-40B4-BE49-F238E27FC236}">
                <a16:creationId xmlns:a16="http://schemas.microsoft.com/office/drawing/2014/main" id="{8368F33E-E082-4759-B776-D0370C71B0D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358" y="6419983"/>
            <a:ext cx="874149" cy="194669"/>
          </a:xfrm>
          <a:prstGeom prst="rect">
            <a:avLst/>
          </a:prstGeom>
        </p:spPr>
      </p:pic>
      <p:pic>
        <p:nvPicPr>
          <p:cNvPr id="17" name="image" descr="{&quot;templafy&quot;:{&quot;binding&quot;:&quot;UserProfile.LogoInsertion.Tagline_{{DocumentLanguage}}&quot;,&quot;inheritDimensions&quot;:&quot;inheritNone&quot;,&quot;height&quot;:&quot;{{UserProfile.LogoInsertion.PpTaglineHeight}}&quot;,&quot;type&quot;:&quot;image&quot;}}" title="UserProfile.LogoInsertion.Tagline_{{DocumentLanguage}}">
            <a:extLst>
              <a:ext uri="{FF2B5EF4-FFF2-40B4-BE49-F238E27FC236}">
                <a16:creationId xmlns:a16="http://schemas.microsoft.com/office/drawing/2014/main" id="{62C9B8B6-589D-4F65-843F-C4FAEB9C538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6365" y="6210000"/>
            <a:ext cx="4503317" cy="484431"/>
          </a:xfrm>
          <a:prstGeom prst="rect">
            <a:avLst/>
          </a:prstGeom>
        </p:spPr>
      </p:pic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B191E0C3-38FB-4A05-9222-21D4D9452A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63525" y="3067050"/>
            <a:ext cx="5829298" cy="648000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da-DK" dirty="0"/>
              <a:t>Indsæt navn, titel og afdeling</a:t>
            </a:r>
          </a:p>
        </p:txBody>
      </p:sp>
    </p:spTree>
    <p:extLst>
      <p:ext uri="{BB962C8B-B14F-4D97-AF65-F5344CB8AC3E}">
        <p14:creationId xmlns:p14="http://schemas.microsoft.com/office/powerpoint/2010/main" val="42586946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Hvid m. billed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ckground"/>
          <p:cNvSpPr/>
          <p:nvPr userDrawn="1"/>
        </p:nvSpPr>
        <p:spPr>
          <a:xfrm flipV="1">
            <a:off x="-1" y="6210000"/>
            <a:ext cx="12192001" cy="6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>
              <a:solidFill>
                <a:schemeClr val="tx1"/>
              </a:solidFill>
            </a:endParaRP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BB9D4F55-78DF-4212-9619-8E68C5588F5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7200" y="0"/>
            <a:ext cx="6094800" cy="6210000"/>
          </a:xfrm>
        </p:spPr>
        <p:txBody>
          <a:bodyPr tIns="72000"/>
          <a:lstStyle>
            <a:lvl1pPr marL="0" indent="0" algn="ctr">
              <a:buNone/>
              <a:defRPr sz="1400"/>
            </a:lvl1pPr>
          </a:lstStyle>
          <a:p>
            <a:r>
              <a:rPr lang="da-DK" dirty="0"/>
              <a:t>Klik på ikonet for at tilføje et billede</a:t>
            </a:r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0" y="6847200"/>
            <a:ext cx="0" cy="0"/>
          </a:xfrm>
        </p:spPr>
        <p:txBody>
          <a:bodyPr/>
          <a:lstStyle>
            <a:lvl1pPr>
              <a:defRPr sz="1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.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8F6B8A14-B94C-4D55-914C-31401F50AE1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66702" y="166687"/>
            <a:ext cx="8191498" cy="2717241"/>
          </a:xfrm>
        </p:spPr>
        <p:txBody>
          <a:bodyPr anchor="t"/>
          <a:lstStyle>
            <a:lvl1pPr algn="l">
              <a:defRPr sz="70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13" name="Date Placeholder 7">
            <a:extLst>
              <a:ext uri="{FF2B5EF4-FFF2-40B4-BE49-F238E27FC236}">
                <a16:creationId xmlns:a16="http://schemas.microsoft.com/office/drawing/2014/main" id="{202F7DC4-E8A0-4835-8785-592C4B4C4ED1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263525" y="4265835"/>
            <a:ext cx="2089150" cy="347299"/>
          </a:xfrm>
        </p:spPr>
        <p:txBody>
          <a:bodyPr lIns="0" tIns="0" rIns="0" bIns="0"/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fld id="{4EE0EEF9-BAD4-4387-B3AC-9FAEABA23AC0}" type="datetime3">
              <a:rPr lang="da-DK" smtClean="0"/>
              <a:pPr/>
              <a:t>13.04.2020</a:t>
            </a:fld>
            <a:endParaRPr lang="da-DK" dirty="0"/>
          </a:p>
        </p:txBody>
      </p:sp>
      <p:pic>
        <p:nvPicPr>
          <p:cNvPr id="18" name="image" descr="{&quot;templafy&quot;:{&quot;type&quot;:&quot;image&quot;,&quot;binding&quot;:&quot;UserProfile.LogoInsertion.LogoName&quot;,&quot;inheritDimensions&quot;:&quot;inheritNone&quot;,&quot;height&quot;:&quot;{{UserProfile.LogoInsertion.PpLogoHeight}}&quot;}}" title="UserProfile.LogoInsertion.LogoName">
            <a:extLst>
              <a:ext uri="{FF2B5EF4-FFF2-40B4-BE49-F238E27FC236}">
                <a16:creationId xmlns:a16="http://schemas.microsoft.com/office/drawing/2014/main" id="{97A6C2FE-B677-48BB-A659-DEEB85D4EA6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358" y="6419983"/>
            <a:ext cx="874149" cy="194669"/>
          </a:xfrm>
          <a:prstGeom prst="rect">
            <a:avLst/>
          </a:prstGeom>
        </p:spPr>
      </p:pic>
      <p:pic>
        <p:nvPicPr>
          <p:cNvPr id="17" name="image" descr="{&quot;templafy&quot;:{&quot;binding&quot;:&quot;UserProfile.LogoInsertion.Tagline_{{DocumentLanguage}}&quot;,&quot;inheritDimensions&quot;:&quot;inheritNone&quot;,&quot;height&quot;:&quot;{{UserProfile.LogoInsertion.PpTaglineHeight}}&quot;,&quot;type&quot;:&quot;image&quot;}}" title="UserProfile.LogoInsertion.Tagline_{{DocumentLanguage}}">
            <a:extLst>
              <a:ext uri="{FF2B5EF4-FFF2-40B4-BE49-F238E27FC236}">
                <a16:creationId xmlns:a16="http://schemas.microsoft.com/office/drawing/2014/main" id="{E9FF76FD-C66A-4EC4-9AB5-616232DE170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6365" y="6210000"/>
            <a:ext cx="4503317" cy="484431"/>
          </a:xfrm>
          <a:prstGeom prst="rect">
            <a:avLst/>
          </a:prstGeom>
        </p:spPr>
      </p:pic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782C070D-E54D-451D-AC67-7D5871CB71C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63525" y="3067050"/>
            <a:ext cx="5299075" cy="648000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da-DK" dirty="0"/>
              <a:t>Indsæt navn, titel og afdeling</a:t>
            </a:r>
          </a:p>
        </p:txBody>
      </p:sp>
    </p:spTree>
    <p:extLst>
      <p:ext uri="{BB962C8B-B14F-4D97-AF65-F5344CB8AC3E}">
        <p14:creationId xmlns:p14="http://schemas.microsoft.com/office/powerpoint/2010/main" val="4086914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ckground"/>
          <p:cNvSpPr/>
          <p:nvPr userDrawn="1"/>
        </p:nvSpPr>
        <p:spPr>
          <a:xfrm flipV="1">
            <a:off x="0" y="6210000"/>
            <a:ext cx="12193200" cy="6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>
              <a:solidFill>
                <a:schemeClr val="tx1"/>
              </a:solidFill>
            </a:endParaRPr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0" y="6847200"/>
            <a:ext cx="0" cy="0"/>
          </a:xfrm>
        </p:spPr>
        <p:txBody>
          <a:bodyPr/>
          <a:lstStyle>
            <a:lvl1pPr>
              <a:defRPr sz="1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.</a:t>
            </a:r>
          </a:p>
        </p:txBody>
      </p:sp>
      <p:sp>
        <p:nvSpPr>
          <p:cNvPr id="18" name="Date Placeholder 7">
            <a:extLst>
              <a:ext uri="{FF2B5EF4-FFF2-40B4-BE49-F238E27FC236}">
                <a16:creationId xmlns:a16="http://schemas.microsoft.com/office/drawing/2014/main" id="{565F3085-71F3-4B75-8FE8-1A523EC793A9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263525" y="3797116"/>
            <a:ext cx="2089150" cy="347299"/>
          </a:xfrm>
        </p:spPr>
        <p:txBody>
          <a:bodyPr lIns="0" tIns="0" rIns="0" bIns="0"/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fld id="{4EE0EEF9-BAD4-4387-B3AC-9FAEABA23AC0}" type="datetime3">
              <a:rPr lang="da-DK" smtClean="0"/>
              <a:pPr/>
              <a:t>13.04.2020</a:t>
            </a:fld>
            <a:endParaRPr lang="da-DK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C98C3779-B922-43C9-BAC8-A296D850FE8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66702" y="166687"/>
            <a:ext cx="11633198" cy="1966913"/>
          </a:xfrm>
        </p:spPr>
        <p:txBody>
          <a:bodyPr anchor="t"/>
          <a:lstStyle>
            <a:lvl1pPr algn="l">
              <a:defRPr sz="50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tilføje titel</a:t>
            </a:r>
          </a:p>
        </p:txBody>
      </p:sp>
      <p:pic>
        <p:nvPicPr>
          <p:cNvPr id="12" name="image" descr="{&quot;templafy&quot;:{&quot;type&quot;:&quot;image&quot;,&quot;binding&quot;:&quot;UserProfile.LogoInsertion.LogoName&quot;,&quot;inheritDimensions&quot;:&quot;inheritNone&quot;,&quot;height&quot;:&quot;{{UserProfile.LogoInsertion.PpLogoHeight}}&quot;}}" title="UserProfile.LogoInsertion.LogoName">
            <a:extLst>
              <a:ext uri="{FF2B5EF4-FFF2-40B4-BE49-F238E27FC236}">
                <a16:creationId xmlns:a16="http://schemas.microsoft.com/office/drawing/2014/main" id="{15372364-B9E1-4EFD-8571-76441BBEF0B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358" y="6419983"/>
            <a:ext cx="874149" cy="194669"/>
          </a:xfrm>
          <a:prstGeom prst="rect">
            <a:avLst/>
          </a:prstGeom>
        </p:spPr>
      </p:pic>
      <p:pic>
        <p:nvPicPr>
          <p:cNvPr id="13" name="image" descr="{&quot;templafy&quot;:{&quot;binding&quot;:&quot;UserProfile.LogoInsertion.Tagline_{{DocumentLanguage}}&quot;,&quot;inheritDimensions&quot;:&quot;inheritNone&quot;,&quot;height&quot;:&quot;{{UserProfile.LogoInsertion.PpTaglineHeight}}&quot;,&quot;type&quot;:&quot;image&quot;}}" title="UserProfile.LogoInsertion.Tagline_{{DocumentLanguage}}">
            <a:extLst>
              <a:ext uri="{FF2B5EF4-FFF2-40B4-BE49-F238E27FC236}">
                <a16:creationId xmlns:a16="http://schemas.microsoft.com/office/drawing/2014/main" id="{8714DF85-F004-427C-AF19-001889FAFE1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6365" y="6210000"/>
            <a:ext cx="4503317" cy="484431"/>
          </a:xfrm>
          <a:prstGeom prst="rect">
            <a:avLst/>
          </a:prstGeom>
        </p:spPr>
      </p:pic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6E982690-DA76-48A9-A83F-C7E000823C2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3525" y="3067050"/>
            <a:ext cx="11633198" cy="361950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da-DK" dirty="0"/>
              <a:t>Indsæt navn, titel og afdeling</a:t>
            </a:r>
          </a:p>
        </p:txBody>
      </p:sp>
    </p:spTree>
    <p:extLst>
      <p:ext uri="{BB962C8B-B14F-4D97-AF65-F5344CB8AC3E}">
        <p14:creationId xmlns:p14="http://schemas.microsoft.com/office/powerpoint/2010/main" val="762205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G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ckground"/>
          <p:cNvSpPr/>
          <p:nvPr userDrawn="1"/>
        </p:nvSpPr>
        <p:spPr>
          <a:xfrm>
            <a:off x="0" y="0"/>
            <a:ext cx="12193200" cy="621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>
              <a:solidFill>
                <a:schemeClr val="tx1"/>
              </a:solidFill>
            </a:endParaRPr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0" y="6847200"/>
            <a:ext cx="0" cy="0"/>
          </a:xfrm>
        </p:spPr>
        <p:txBody>
          <a:bodyPr/>
          <a:lstStyle>
            <a:lvl1pPr>
              <a:defRPr sz="1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.</a:t>
            </a:r>
          </a:p>
        </p:txBody>
      </p:sp>
      <p:sp>
        <p:nvSpPr>
          <p:cNvPr id="13" name="Date Placeholder 7">
            <a:extLst>
              <a:ext uri="{FF2B5EF4-FFF2-40B4-BE49-F238E27FC236}">
                <a16:creationId xmlns:a16="http://schemas.microsoft.com/office/drawing/2014/main" id="{7C5EC0EC-D4A2-4423-B8B5-1B952DD89C25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263525" y="3797116"/>
            <a:ext cx="2089150" cy="347299"/>
          </a:xfrm>
        </p:spPr>
        <p:txBody>
          <a:bodyPr lIns="0" tIns="0" rIns="0" bIns="0"/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fld id="{4EE0EEF9-BAD4-4387-B3AC-9FAEABA23AC0}" type="datetime3">
              <a:rPr lang="da-DK" smtClean="0"/>
              <a:pPr/>
              <a:t>13.04.2020</a:t>
            </a:fld>
            <a:endParaRPr lang="da-DK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25D3F337-32ED-4DDF-B913-8F63A712BD7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66702" y="166687"/>
            <a:ext cx="11633198" cy="1966913"/>
          </a:xfrm>
        </p:spPr>
        <p:txBody>
          <a:bodyPr anchor="t"/>
          <a:lstStyle>
            <a:lvl1pPr algn="l">
              <a:defRPr sz="50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FCB6DB25-D463-42D6-8A4D-7C69279657A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3525" y="3067050"/>
            <a:ext cx="11633198" cy="361950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da-DK" dirty="0"/>
              <a:t>Indsæt navn, titel og afdeling</a:t>
            </a:r>
          </a:p>
        </p:txBody>
      </p:sp>
    </p:spTree>
    <p:extLst>
      <p:ext uri="{BB962C8B-B14F-4D97-AF65-F5344CB8AC3E}">
        <p14:creationId xmlns:p14="http://schemas.microsoft.com/office/powerpoint/2010/main" val="15494336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S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ckground"/>
          <p:cNvSpPr/>
          <p:nvPr userDrawn="1"/>
        </p:nvSpPr>
        <p:spPr>
          <a:xfrm>
            <a:off x="0" y="0"/>
            <a:ext cx="12193200" cy="6210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>
              <a:solidFill>
                <a:schemeClr val="tx2"/>
              </a:solidFill>
            </a:endParaRPr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0" y="6847200"/>
            <a:ext cx="0" cy="0"/>
          </a:xfrm>
        </p:spPr>
        <p:txBody>
          <a:bodyPr/>
          <a:lstStyle>
            <a:lvl1pPr>
              <a:defRPr sz="1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.</a:t>
            </a:r>
          </a:p>
        </p:txBody>
      </p:sp>
      <p:sp>
        <p:nvSpPr>
          <p:cNvPr id="13" name="Date Placeholder 7">
            <a:extLst>
              <a:ext uri="{FF2B5EF4-FFF2-40B4-BE49-F238E27FC236}">
                <a16:creationId xmlns:a16="http://schemas.microsoft.com/office/drawing/2014/main" id="{394D93EB-3F52-436F-905E-95EFD60EE8AC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263525" y="3797116"/>
            <a:ext cx="2089150" cy="347299"/>
          </a:xfrm>
        </p:spPr>
        <p:txBody>
          <a:bodyPr lIns="0" tIns="0" rIns="0" bIns="0"/>
          <a:lstStyle>
            <a:lvl1pPr>
              <a:defRPr sz="2000">
                <a:solidFill>
                  <a:schemeClr val="tx2"/>
                </a:solidFill>
              </a:defRPr>
            </a:lvl1pPr>
          </a:lstStyle>
          <a:p>
            <a:fld id="{4EE0EEF9-BAD4-4387-B3AC-9FAEABA23AC0}" type="datetime3">
              <a:rPr lang="da-DK" smtClean="0"/>
              <a:pPr/>
              <a:t>13.04.2020</a:t>
            </a:fld>
            <a:endParaRPr lang="da-DK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3D81B418-FF97-4B37-87DF-5E58B949076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66702" y="166687"/>
            <a:ext cx="11633198" cy="1966913"/>
          </a:xfrm>
        </p:spPr>
        <p:txBody>
          <a:bodyPr anchor="t"/>
          <a:lstStyle>
            <a:lvl1pPr algn="l">
              <a:defRPr sz="5000">
                <a:solidFill>
                  <a:schemeClr val="tx2"/>
                </a:solidFill>
              </a:defRPr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4C74F0A0-3F56-4720-B25D-E0AFED7B7FF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3525" y="3067050"/>
            <a:ext cx="11633198" cy="361950"/>
          </a:xfrm>
        </p:spPr>
        <p:txBody>
          <a:bodyPr/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da-DK" dirty="0"/>
              <a:t>Indsæt navn, titel og afdeling</a:t>
            </a:r>
          </a:p>
        </p:txBody>
      </p:sp>
    </p:spTree>
    <p:extLst>
      <p:ext uri="{BB962C8B-B14F-4D97-AF65-F5344CB8AC3E}">
        <p14:creationId xmlns:p14="http://schemas.microsoft.com/office/powerpoint/2010/main" val="33253904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ackground">
            <a:extLst>
              <a:ext uri="{FF2B5EF4-FFF2-40B4-BE49-F238E27FC236}">
                <a16:creationId xmlns:a16="http://schemas.microsoft.com/office/drawing/2014/main" id="{BA499C47-91C5-429D-94BE-0B7C66BCED70}"/>
              </a:ext>
            </a:extLst>
          </p:cNvPr>
          <p:cNvSpPr/>
          <p:nvPr userDrawn="1"/>
        </p:nvSpPr>
        <p:spPr>
          <a:xfrm flipV="1">
            <a:off x="0" y="6210000"/>
            <a:ext cx="12193200" cy="6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noProof="0" dirty="0"/>
              <a:t>Klik for at tilføje titel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 noProof="0" dirty="0"/>
              <a:t>Klik for at tilføje tekst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989AB3D-58F3-4ABA-A926-43393A00F0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9922AB5-BE87-4C18-AC0C-7680F362E3E2}" type="datetime3">
              <a:rPr lang="da-DK" smtClean="0"/>
              <a:pPr/>
              <a:t>13.04.2020</a:t>
            </a:fld>
            <a:endParaRPr lang="da-DK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1F277CF-B83C-45A4-B764-7F715288A98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‹#›</a:t>
            </a:fld>
            <a:endParaRPr lang="da-DK" dirty="0"/>
          </a:p>
        </p:txBody>
      </p:sp>
      <p:pic>
        <p:nvPicPr>
          <p:cNvPr id="10" name="image" descr="{&quot;templafy&quot;:{&quot;type&quot;:&quot;image&quot;,&quot;binding&quot;:&quot;UserProfile.LogoInsertion.LogoName&quot;,&quot;inheritDimensions&quot;:&quot;inheritNone&quot;,&quot;height&quot;:&quot;{{UserProfile.LogoInsertion.PpLogoHeight}}&quot;}}" title="UserProfile.LogoInsertion.LogoName">
            <a:extLst>
              <a:ext uri="{FF2B5EF4-FFF2-40B4-BE49-F238E27FC236}">
                <a16:creationId xmlns:a16="http://schemas.microsoft.com/office/drawing/2014/main" id="{6CE927BB-E6B9-45B2-B8AA-F221034EAB0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358" y="6419983"/>
            <a:ext cx="874149" cy="194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5293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8000" y="587675"/>
            <a:ext cx="11611900" cy="82664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a-DK" dirty="0"/>
              <a:t>Klik for at redigere i master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8000" y="1961999"/>
            <a:ext cx="11612364" cy="367487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49075" y="6419522"/>
            <a:ext cx="245270" cy="180279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A7B15E4-8FF3-49BC-992D-C353F6D182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8472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">
                <a:solidFill>
                  <a:schemeClr val="tx1"/>
                </a:solidFill>
              </a:defRPr>
            </a:lvl1pPr>
          </a:lstStyle>
          <a:p>
            <a:fld id="{A9922AB5-BE87-4C18-AC0C-7680F362E3E2}" type="datetime3">
              <a:rPr lang="da-DK" smtClean="0"/>
              <a:pPr/>
              <a:t>13.04.2020</a:t>
            </a:fld>
            <a:endParaRPr lang="da-DK" dirty="0"/>
          </a:p>
        </p:txBody>
      </p:sp>
      <p:pic>
        <p:nvPicPr>
          <p:cNvPr id="14" name="image" descr="{&quot;templafy&quot;:{&quot;type&quot;:&quot;image&quot;,&quot;binding&quot;:&quot;UserProfile.LogoInsertion.LogoName&quot;,&quot;inheritDimensions&quot;:&quot;inheritNone&quot;,&quot;height&quot;:&quot;{{UserProfile.LogoInsertion.PpLogoHeight}}&quot;}}" title="UserProfile.LogoInsertion.LogoName">
            <a:extLst>
              <a:ext uri="{FF2B5EF4-FFF2-40B4-BE49-F238E27FC236}">
                <a16:creationId xmlns:a16="http://schemas.microsoft.com/office/drawing/2014/main" id="{51CF3E7A-76C1-4C96-87C5-80D3C0BC7C54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358" y="6419983"/>
            <a:ext cx="874149" cy="194669"/>
          </a:xfrm>
          <a:prstGeom prst="rect">
            <a:avLst/>
          </a:prstGeom>
        </p:spPr>
      </p:pic>
      <p:pic>
        <p:nvPicPr>
          <p:cNvPr id="15" name="image" descr="{&quot;templafy&quot;:{&quot;binding&quot;:&quot;UserProfile.LogoInsertion.Tagline_{{DocumentLanguage}}&quot;,&quot;inheritDimensions&quot;:&quot;inheritNone&quot;,&quot;height&quot;:&quot;{{UserProfile.LogoInsertion.PpTaglineHeight}}&quot;,&quot;type&quot;:&quot;image&quot;}}" title="UserProfile.LogoInsertion.Tagline_{{DocumentLanguage}}">
            <a:extLst>
              <a:ext uri="{FF2B5EF4-FFF2-40B4-BE49-F238E27FC236}">
                <a16:creationId xmlns:a16="http://schemas.microsoft.com/office/drawing/2014/main" id="{E7B09AC3-FD21-4406-8C12-F2261A8AD09B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6365" y="6210000"/>
            <a:ext cx="4503317" cy="484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99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21" r:id="rId9"/>
    <p:sldLayoutId id="2147483652" r:id="rId10"/>
    <p:sldLayoutId id="2147483735" r:id="rId11"/>
    <p:sldLayoutId id="2147483654" r:id="rId12"/>
    <p:sldLayoutId id="2147483655" r:id="rId13"/>
    <p:sldLayoutId id="2147483727" r:id="rId14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2000" indent="-252000" algn="l" defTabSz="914400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504000" indent="-252000" algn="l" defTabSz="914400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56000" indent="-252000" algn="l" defTabSz="914400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Char char="​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Char char="​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2000" indent="-252000" algn="l" defTabSz="914400" rtl="0" eaLnBrk="1" latinLnBrk="0" hangingPunct="1">
        <a:lnSpc>
          <a:spcPct val="110000"/>
        </a:lnSpc>
        <a:spcBef>
          <a:spcPts val="0"/>
        </a:spcBef>
        <a:buFont typeface="+mj-lt"/>
        <a:buAutoNum type="arabicPeriod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52000" indent="-252000" algn="l" defTabSz="914400" rtl="0" eaLnBrk="1" latinLnBrk="0" hangingPunct="1">
        <a:lnSpc>
          <a:spcPct val="110000"/>
        </a:lnSpc>
        <a:spcBef>
          <a:spcPts val="0"/>
        </a:spcBef>
        <a:buFont typeface="+mj-lt"/>
        <a:buAutoNum type="alphaLcPeriod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2000" indent="-252000" algn="l" defTabSz="914400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504000" indent="-252000" algn="l" defTabSz="914400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2" pos="180" userDrawn="1">
          <p15:clr>
            <a:srgbClr val="F26B43"/>
          </p15:clr>
        </p15:guide>
        <p15:guide id="3" orient="horz" pos="368" userDrawn="1">
          <p15:clr>
            <a:srgbClr val="F26B43"/>
          </p15:clr>
        </p15:guide>
        <p15:guide id="4" pos="7496" userDrawn="1">
          <p15:clr>
            <a:srgbClr val="F26B43"/>
          </p15:clr>
        </p15:guide>
        <p15:guide id="5" orient="horz" pos="3974" userDrawn="1">
          <p15:clr>
            <a:srgbClr val="F26B43"/>
          </p15:clr>
        </p15:guide>
        <p15:guide id="6" orient="horz" pos="892" userDrawn="1">
          <p15:clr>
            <a:srgbClr val="F26B43"/>
          </p15:clr>
        </p15:guide>
        <p15:guide id="7" orient="horz" pos="1235" userDrawn="1">
          <p15:clr>
            <a:srgbClr val="F26B43"/>
          </p15:clr>
        </p15:guide>
        <p15:guide id="8" orient="horz" pos="355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ffensive-security.com/" TargetMode="External"/><Relationship Id="rId2" Type="http://schemas.openxmlformats.org/officeDocument/2006/relationships/hyperlink" Target="https://gitlab.com/kalilinux" TargetMode="Externa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ffensive-security.com/kali-linux-vm-vmware-virtualbox-image-download/" TargetMode="External"/><Relationship Id="rId2" Type="http://schemas.openxmlformats.org/officeDocument/2006/relationships/hyperlink" Target="https://www.kali.org/downloads/" TargetMode="Externa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tools.kali.org/" TargetMode="Externa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kalitutorials.net/2013/08/kali-linux.html" TargetMode="Externa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E94A1AB8-800B-41D6-B531-8AE2611BE6B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sz="5400" dirty="0" smtClean="0"/>
              <a:t>Kali Linux</a:t>
            </a:r>
            <a:r>
              <a:rPr lang="da-DK" sz="5400" dirty="0" smtClean="0"/>
              <a:t> </a:t>
            </a:r>
            <a:r>
              <a:rPr lang="en-DK" sz="5400" dirty="0" smtClean="0"/>
              <a:t>–</a:t>
            </a:r>
            <a:r>
              <a:rPr lang="da-DK" sz="5400" dirty="0" smtClean="0"/>
              <a:t> </a:t>
            </a:r>
            <a:r>
              <a:rPr lang="da-DK" sz="5400" dirty="0" smtClean="0"/>
              <a:t>An overview</a:t>
            </a:r>
            <a:endParaRPr lang="da-DK" sz="5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B33ED8-1B47-4327-8F05-73E798EC0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dirty="0"/>
              <a:t>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95D4D4-979D-4176-83BE-1EEEBBDDA057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da-DK" dirty="0" smtClean="0"/>
              <a:t>10.04</a:t>
            </a:r>
            <a:r>
              <a:rPr lang="da-DK" dirty="0" smtClean="0"/>
              <a:t>.2020</a:t>
            </a:r>
            <a:endParaRPr lang="da-DK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EA4C535-EC1E-4F9C-B11D-8F58AA1F943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a-DK" dirty="0" smtClean="0"/>
              <a:t>Michael Claudius, </a:t>
            </a:r>
            <a:r>
              <a:rPr lang="da-DK" dirty="0" err="1" smtClean="0"/>
              <a:t>Associate</a:t>
            </a:r>
            <a:r>
              <a:rPr lang="da-DK" dirty="0" smtClean="0"/>
              <a:t> Professor, Roskilde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079874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66659C7E-72AB-42A5-BCFF-7F062D95CB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is Kali Linux</a:t>
            </a:r>
            <a:r>
              <a:rPr lang="en-GB" dirty="0"/>
              <a:t/>
            </a:r>
            <a:br>
              <a:rPr lang="en-GB" dirty="0"/>
            </a:br>
            <a:endParaRPr lang="da-DK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00D09B-79AC-4A33-8030-740B85DAB8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22AB5-BE87-4C18-AC0C-7680F362E3E2}" type="datetime3">
              <a:rPr lang="da-DK" smtClean="0"/>
              <a:pPr/>
              <a:t>13.04.2020</a:t>
            </a:fld>
            <a:endParaRPr lang="da-DK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05C2C5-8AFC-474E-9F13-6B2109DD4AC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2</a:t>
            </a:fld>
            <a:endParaRPr lang="da-DK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>
              <a:hlinkClick r:id="rId2"/>
            </a:endParaRPr>
          </a:p>
          <a:p>
            <a:r>
              <a:rPr lang="en-US" b="1" dirty="0" smtClean="0"/>
              <a:t>A toolkit for Penetration </a:t>
            </a:r>
            <a:r>
              <a:rPr lang="en-US" b="1" dirty="0"/>
              <a:t>Testing and Security </a:t>
            </a:r>
            <a:r>
              <a:rPr lang="en-US" b="1" dirty="0" smtClean="0"/>
              <a:t>Auditing System </a:t>
            </a:r>
          </a:p>
          <a:p>
            <a:r>
              <a:rPr lang="en-US" b="1" dirty="0" smtClean="0"/>
              <a:t>Developed by Offensive Security </a:t>
            </a:r>
            <a:r>
              <a:rPr lang="en-US" b="1" dirty="0">
                <a:hlinkClick r:id="rId3"/>
              </a:rPr>
              <a:t>https://www.offensive-security.com/</a:t>
            </a:r>
            <a:endParaRPr lang="en-US" b="1" dirty="0" smtClean="0"/>
          </a:p>
          <a:p>
            <a:r>
              <a:rPr lang="en-US" b="1" dirty="0" smtClean="0"/>
              <a:t>300+ various tools some say 600 tools</a:t>
            </a:r>
          </a:p>
          <a:p>
            <a:r>
              <a:rPr lang="en-US" b="1" dirty="0" smtClean="0"/>
              <a:t>A </a:t>
            </a:r>
            <a:r>
              <a:rPr lang="en-US" b="1" dirty="0" err="1" smtClean="0"/>
              <a:t>Github</a:t>
            </a:r>
            <a:r>
              <a:rPr lang="en-US" b="1" dirty="0" smtClean="0"/>
              <a:t> repository  </a:t>
            </a:r>
            <a:r>
              <a:rPr lang="en-US" b="1" dirty="0">
                <a:hlinkClick r:id="rId2"/>
              </a:rPr>
              <a:t>https://gitlab.com/kalilinux</a:t>
            </a:r>
            <a:endParaRPr lang="en-US" b="1" dirty="0"/>
          </a:p>
          <a:p>
            <a:r>
              <a:rPr lang="en-US" b="1" dirty="0" smtClean="0"/>
              <a:t>Free training and fee-based courses and penetration tests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2670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Downloads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22AB5-BE87-4C18-AC0C-7680F362E3E2}" type="datetime3">
              <a:rPr lang="da-DK" smtClean="0"/>
              <a:pPr/>
              <a:t>13.04.2020</a:t>
            </a:fld>
            <a:endParaRPr lang="da-D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3</a:t>
            </a:fld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1. Install besides Windows 10, </a:t>
            </a:r>
          </a:p>
          <a:p>
            <a:endParaRPr lang="en-US" b="1" dirty="0"/>
          </a:p>
          <a:p>
            <a:r>
              <a:rPr lang="en-US" b="1" dirty="0" smtClean="0"/>
              <a:t>Install it in VT-box using either </a:t>
            </a:r>
          </a:p>
          <a:p>
            <a:endParaRPr lang="en-US" b="1" dirty="0" smtClean="0"/>
          </a:p>
          <a:p>
            <a:r>
              <a:rPr lang="en-US" b="1" dirty="0" smtClean="0"/>
              <a:t>2. Download </a:t>
            </a:r>
            <a:r>
              <a:rPr lang="en-US" b="1" dirty="0"/>
              <a:t>.</a:t>
            </a:r>
            <a:r>
              <a:rPr lang="en-US" b="1" dirty="0" err="1"/>
              <a:t>iso</a:t>
            </a:r>
            <a:r>
              <a:rPr lang="en-US" b="1" dirty="0"/>
              <a:t> file (3.3 Gb) and install like Ubuntu</a:t>
            </a:r>
          </a:p>
          <a:p>
            <a:r>
              <a:rPr lang="en-US" b="1" u="sng" dirty="0">
                <a:hlinkClick r:id="rId2"/>
              </a:rPr>
              <a:t>https://www.kali.org/downloads</a:t>
            </a:r>
            <a:r>
              <a:rPr lang="en-US" b="1" u="sng" dirty="0" smtClean="0">
                <a:hlinkClick r:id="rId2"/>
              </a:rPr>
              <a:t>/</a:t>
            </a:r>
            <a:endParaRPr lang="en-US" b="1" dirty="0"/>
          </a:p>
          <a:p>
            <a:r>
              <a:rPr lang="en-US" b="1" dirty="0"/>
              <a:t> </a:t>
            </a:r>
          </a:p>
          <a:p>
            <a:r>
              <a:rPr lang="en-US" b="1" dirty="0" smtClean="0"/>
              <a:t>3. Download </a:t>
            </a:r>
            <a:r>
              <a:rPr lang="en-US" b="1" dirty="0"/>
              <a:t>the .ova-file (</a:t>
            </a:r>
            <a:r>
              <a:rPr lang="en-US" b="1" dirty="0" err="1"/>
              <a:t>prepmade</a:t>
            </a:r>
            <a:r>
              <a:rPr lang="en-US" b="1" dirty="0"/>
              <a:t> 3.9 Gb VT-box image)</a:t>
            </a:r>
          </a:p>
          <a:p>
            <a:r>
              <a:rPr lang="en-US" b="1" u="sng" dirty="0">
                <a:hlinkClick r:id="rId3"/>
              </a:rPr>
              <a:t>https://www.offensive-security.com/kali-linux-vm-vmware-virtualbox-image-download/</a:t>
            </a:r>
            <a:r>
              <a:rPr lang="en-US" b="1" dirty="0"/>
              <a:t> </a:t>
            </a:r>
            <a:endParaRPr lang="en-US" b="1" dirty="0" smtClean="0"/>
          </a:p>
          <a:p>
            <a:pPr marL="0" indent="0">
              <a:buNone/>
            </a:pPr>
            <a:endParaRPr lang="en-US" b="1" dirty="0"/>
          </a:p>
          <a:p>
            <a:r>
              <a:rPr lang="en-US" b="1" dirty="0" smtClean="0"/>
              <a:t>4. Teachers</a:t>
            </a:r>
            <a:r>
              <a:rPr lang="en-US" b="1" dirty="0"/>
              <a:t>’ USB-stick </a:t>
            </a:r>
            <a:r>
              <a:rPr lang="en-US" b="1" dirty="0" smtClean="0"/>
              <a:t>!!</a:t>
            </a:r>
          </a:p>
          <a:p>
            <a:endParaRPr lang="en-US" b="1" dirty="0"/>
          </a:p>
          <a:p>
            <a:r>
              <a:rPr lang="en-US" b="1" dirty="0" smtClean="0"/>
              <a:t>3 or 4 recommended</a:t>
            </a:r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107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Application</a:t>
            </a:r>
            <a:r>
              <a:rPr lang="en-GB" dirty="0" err="1" smtClean="0"/>
              <a:t>in</a:t>
            </a:r>
            <a:r>
              <a:rPr lang="en-GB" dirty="0" smtClean="0"/>
              <a:t> Kali Linux</a:t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414314"/>
            <a:ext cx="11487944" cy="4580085"/>
          </a:xfrm>
        </p:spPr>
        <p:txBody>
          <a:bodyPr/>
          <a:lstStyle/>
          <a:p>
            <a:r>
              <a:rPr lang="en-GB" b="1" dirty="0" smtClean="0"/>
              <a:t>Tools divided into 14 sections </a:t>
            </a:r>
            <a:r>
              <a:rPr lang="en-US" dirty="0" smtClean="0">
                <a:hlinkClick r:id="rId2"/>
              </a:rPr>
              <a:t>https://tools.kali.org/</a:t>
            </a:r>
            <a:endParaRPr lang="en-US" dirty="0" smtClean="0"/>
          </a:p>
          <a:p>
            <a:endParaRPr lang="en-US" dirty="0" smtClean="0"/>
          </a:p>
          <a:p>
            <a:r>
              <a:rPr lang="en-US" b="1" dirty="0" smtClean="0"/>
              <a:t>Information gathering</a:t>
            </a:r>
          </a:p>
          <a:p>
            <a:r>
              <a:rPr lang="en-US" b="1" dirty="0" smtClean="0"/>
              <a:t>Wireless attacks</a:t>
            </a:r>
          </a:p>
          <a:p>
            <a:r>
              <a:rPr lang="en-US" b="1" dirty="0" smtClean="0"/>
              <a:t>Vulnerability analysis</a:t>
            </a:r>
          </a:p>
          <a:p>
            <a:r>
              <a:rPr lang="en-US" b="1" dirty="0" smtClean="0"/>
              <a:t>Web applications</a:t>
            </a:r>
          </a:p>
          <a:p>
            <a:r>
              <a:rPr lang="en-US" b="1" dirty="0" smtClean="0"/>
              <a:t>Forensics </a:t>
            </a:r>
          </a:p>
          <a:p>
            <a:r>
              <a:rPr lang="en-US" b="1" dirty="0" smtClean="0"/>
              <a:t>Exploitation</a:t>
            </a:r>
          </a:p>
          <a:p>
            <a:r>
              <a:rPr lang="en-US" b="1" dirty="0" smtClean="0"/>
              <a:t>Stress tests</a:t>
            </a:r>
          </a:p>
          <a:p>
            <a:r>
              <a:rPr lang="en-US" b="1" dirty="0" smtClean="0"/>
              <a:t>Sniffing and spoofing</a:t>
            </a:r>
          </a:p>
          <a:p>
            <a:r>
              <a:rPr lang="en-US" b="1" dirty="0" smtClean="0"/>
              <a:t>Password attacks</a:t>
            </a:r>
          </a:p>
          <a:p>
            <a:r>
              <a:rPr lang="en-US" b="1" dirty="0" err="1" smtClean="0"/>
              <a:t>Etc</a:t>
            </a:r>
            <a:r>
              <a:rPr lang="en-US" b="1" dirty="0" smtClean="0"/>
              <a:t> </a:t>
            </a:r>
            <a:r>
              <a:rPr lang="en-US" b="1" dirty="0" err="1" smtClean="0"/>
              <a:t>etc</a:t>
            </a:r>
            <a:endParaRPr lang="en-US" b="1" dirty="0" smtClean="0"/>
          </a:p>
          <a:p>
            <a:endParaRPr lang="en-US" b="1" dirty="0"/>
          </a:p>
          <a:p>
            <a:r>
              <a:rPr lang="en-US" b="1" dirty="0" smtClean="0"/>
              <a:t>Let us look at a simple tool </a:t>
            </a:r>
            <a:r>
              <a:rPr lang="en-US" b="1" dirty="0" err="1" smtClean="0"/>
              <a:t>nmap</a:t>
            </a:r>
            <a:endParaRPr lang="en-US" b="1" dirty="0" smtClean="0"/>
          </a:p>
          <a:p>
            <a:endParaRPr lang="en-US" dirty="0" smtClean="0"/>
          </a:p>
          <a:p>
            <a:endParaRPr lang="en-GB" b="1" dirty="0" smtClean="0"/>
          </a:p>
          <a:p>
            <a:pPr marL="0" indent="0">
              <a:buNone/>
            </a:pPr>
            <a:endParaRPr lang="en-GB" b="1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22AB5-BE87-4C18-AC0C-7680F362E3E2}" type="datetime3">
              <a:rPr lang="da-DK" smtClean="0"/>
              <a:pPr/>
              <a:t>13.04.2020</a:t>
            </a:fld>
            <a:endParaRPr lang="da-D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4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521516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Tutorials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414314"/>
            <a:ext cx="11487944" cy="4580085"/>
          </a:xfrm>
        </p:spPr>
        <p:txBody>
          <a:bodyPr/>
          <a:lstStyle/>
          <a:p>
            <a:endParaRPr lang="da-DK" dirty="0" smtClean="0"/>
          </a:p>
          <a:p>
            <a:r>
              <a:rPr lang="en-US" b="1" dirty="0" smtClean="0"/>
              <a:t>Thousands and thousands and also on </a:t>
            </a:r>
            <a:r>
              <a:rPr lang="en-US" b="1" dirty="0" err="1" smtClean="0"/>
              <a:t>YoTube</a:t>
            </a:r>
            <a:endParaRPr lang="en-US" b="1" dirty="0" smtClean="0"/>
          </a:p>
          <a:p>
            <a:endParaRPr lang="en-US" b="1" dirty="0"/>
          </a:p>
          <a:p>
            <a:r>
              <a:rPr lang="en-US" b="1" dirty="0" smtClean="0"/>
              <a:t>Just two examples </a:t>
            </a:r>
            <a:r>
              <a:rPr lang="en-US" b="1" dirty="0" err="1" smtClean="0"/>
              <a:t>aircrack</a:t>
            </a:r>
            <a:r>
              <a:rPr lang="en-US" b="1" dirty="0" smtClean="0"/>
              <a:t>/ng and </a:t>
            </a:r>
            <a:r>
              <a:rPr lang="en-US" b="1" dirty="0" err="1" smtClean="0"/>
              <a:t>nmap</a:t>
            </a:r>
            <a:endParaRPr lang="en-US" b="1" dirty="0"/>
          </a:p>
          <a:p>
            <a:r>
              <a:rPr lang="en-US" b="1" dirty="0" err="1" smtClean="0"/>
              <a:t>Aircrack</a:t>
            </a:r>
            <a:r>
              <a:rPr lang="en-US" b="1" dirty="0" smtClean="0"/>
              <a:t>-ng hack your wireless router</a:t>
            </a:r>
          </a:p>
          <a:p>
            <a:endParaRPr lang="en-US" b="1" dirty="0" smtClean="0"/>
          </a:p>
          <a:p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www.kalitutorials.net/2013/08/kali-linux.html</a:t>
            </a:r>
            <a:endParaRPr lang="en-US" dirty="0" smtClean="0"/>
          </a:p>
          <a:p>
            <a:endParaRPr lang="en-US" dirty="0"/>
          </a:p>
          <a:p>
            <a:r>
              <a:rPr lang="en-US" b="1" dirty="0" err="1" smtClean="0"/>
              <a:t>Nmap</a:t>
            </a:r>
            <a:r>
              <a:rPr lang="en-US" b="1" dirty="0" smtClean="0"/>
              <a:t> scanning devices, services and ports on the network</a:t>
            </a:r>
          </a:p>
          <a:p>
            <a:r>
              <a:rPr lang="en-US" b="1" dirty="0" smtClean="0"/>
              <a:t>And action !</a:t>
            </a:r>
          </a:p>
          <a:p>
            <a:endParaRPr lang="en-US" dirty="0" smtClean="0"/>
          </a:p>
          <a:p>
            <a:endParaRPr lang="en-US" b="1" dirty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da-DK" b="1" dirty="0"/>
          </a:p>
          <a:p>
            <a:pPr marL="0" indent="0">
              <a:buNone/>
            </a:pPr>
            <a:endParaRPr lang="en-GB" b="1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22AB5-BE87-4C18-AC0C-7680F362E3E2}" type="datetime3">
              <a:rPr lang="da-DK" smtClean="0"/>
              <a:pPr/>
              <a:t>13.04.2020</a:t>
            </a:fld>
            <a:endParaRPr lang="da-D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5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919612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Network Mapping (Nmap) package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414314"/>
            <a:ext cx="11487944" cy="4580085"/>
          </a:xfrm>
        </p:spPr>
        <p:txBody>
          <a:bodyPr/>
          <a:lstStyle/>
          <a:p>
            <a:endParaRPr lang="da-DK" dirty="0" smtClean="0"/>
          </a:p>
          <a:p>
            <a:r>
              <a:rPr lang="en-US" b="1" dirty="0" smtClean="0"/>
              <a:t>The </a:t>
            </a:r>
            <a:r>
              <a:rPr lang="en-US" b="1" dirty="0"/>
              <a:t>primary goals of the </a:t>
            </a:r>
            <a:r>
              <a:rPr lang="en-US" b="1" dirty="0" err="1"/>
              <a:t>Nmap</a:t>
            </a:r>
            <a:r>
              <a:rPr lang="en-US" b="1" dirty="0"/>
              <a:t> Project </a:t>
            </a:r>
            <a:r>
              <a:rPr lang="en-US" b="1" dirty="0" smtClean="0"/>
              <a:t>is</a:t>
            </a:r>
          </a:p>
          <a:p>
            <a:endParaRPr lang="en-US" b="1" dirty="0" smtClean="0"/>
          </a:p>
          <a:p>
            <a:r>
              <a:rPr lang="en-US" b="1" dirty="0" smtClean="0"/>
              <a:t>To </a:t>
            </a:r>
            <a:r>
              <a:rPr lang="en-US" b="1" dirty="0"/>
              <a:t>help make the Internet a little more secure </a:t>
            </a:r>
            <a:endParaRPr lang="en-US" b="1" dirty="0" smtClean="0"/>
          </a:p>
          <a:p>
            <a:r>
              <a:rPr lang="en-US" b="1" dirty="0" smtClean="0"/>
              <a:t>Provide </a:t>
            </a:r>
            <a:r>
              <a:rPr lang="en-US" b="1" dirty="0"/>
              <a:t>administrators/auditors/hackers with an advanced tool for exploring their </a:t>
            </a:r>
            <a:r>
              <a:rPr lang="en-US" b="1" dirty="0" smtClean="0"/>
              <a:t>networks</a:t>
            </a:r>
          </a:p>
          <a:p>
            <a:endParaRPr lang="en-US" b="1" dirty="0" smtClean="0"/>
          </a:p>
          <a:p>
            <a:r>
              <a:rPr lang="en-US" b="1" dirty="0" smtClean="0"/>
              <a:t>Tools </a:t>
            </a:r>
            <a:r>
              <a:rPr lang="en-US" b="1" dirty="0" err="1" smtClean="0"/>
              <a:t>inckuded</a:t>
            </a:r>
            <a:r>
              <a:rPr lang="en-US" b="1" dirty="0" smtClean="0"/>
              <a:t>:</a:t>
            </a:r>
            <a:endParaRPr lang="en-US" b="1" dirty="0"/>
          </a:p>
          <a:p>
            <a:r>
              <a:rPr lang="en-US" b="1" dirty="0" err="1"/>
              <a:t>n</a:t>
            </a:r>
            <a:r>
              <a:rPr lang="en-US" b="1" dirty="0" err="1" smtClean="0"/>
              <a:t>map</a:t>
            </a:r>
            <a:endParaRPr lang="en-US" b="1" dirty="0" smtClean="0"/>
          </a:p>
          <a:p>
            <a:r>
              <a:rPr lang="en-US" b="1" dirty="0" err="1"/>
              <a:t>n</a:t>
            </a:r>
            <a:r>
              <a:rPr lang="en-US" b="1" dirty="0" err="1" smtClean="0"/>
              <a:t>diff</a:t>
            </a:r>
            <a:endParaRPr lang="en-US" b="1" dirty="0" smtClean="0"/>
          </a:p>
          <a:p>
            <a:r>
              <a:rPr lang="en-US" b="1" dirty="0" err="1"/>
              <a:t>n</a:t>
            </a:r>
            <a:r>
              <a:rPr lang="en-US" b="1" dirty="0" err="1" smtClean="0"/>
              <a:t>ping</a:t>
            </a:r>
            <a:endParaRPr lang="en-US" b="1" dirty="0" smtClean="0"/>
          </a:p>
          <a:p>
            <a:r>
              <a:rPr lang="en-US" b="1" dirty="0" err="1"/>
              <a:t>n</a:t>
            </a:r>
            <a:r>
              <a:rPr lang="en-US" b="1" dirty="0" err="1" smtClean="0"/>
              <a:t>cat</a:t>
            </a:r>
            <a:endParaRPr lang="en-US" b="1" dirty="0" smtClean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da-DK" b="1" dirty="0"/>
          </a:p>
          <a:p>
            <a:pPr marL="0" indent="0">
              <a:buNone/>
            </a:pPr>
            <a:endParaRPr lang="en-GB" b="1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22AB5-BE87-4C18-AC0C-7680F362E3E2}" type="datetime3">
              <a:rPr lang="da-DK" smtClean="0"/>
              <a:pPr/>
              <a:t>13.04.2020</a:t>
            </a:fld>
            <a:endParaRPr lang="da-D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6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588215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 smtClean="0"/>
              <a:t>Assignments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8000" y="1631799"/>
            <a:ext cx="11612364" cy="4235601"/>
          </a:xfrm>
        </p:spPr>
        <p:txBody>
          <a:bodyPr/>
          <a:lstStyle/>
          <a:p>
            <a:pPr marL="0" indent="0">
              <a:buNone/>
            </a:pPr>
            <a:endParaRPr lang="en-GB" dirty="0"/>
          </a:p>
          <a:p>
            <a:r>
              <a:rPr lang="da-DK" b="1" dirty="0" smtClean="0"/>
              <a:t>Time for a little discussion and hard practical work</a:t>
            </a:r>
          </a:p>
          <a:p>
            <a:r>
              <a:rPr lang="da-DK" b="1" dirty="0" smtClean="0"/>
              <a:t>Download Kali Linux</a:t>
            </a:r>
            <a:endParaRPr lang="da-DK" b="1" dirty="0" smtClean="0"/>
          </a:p>
          <a:p>
            <a:r>
              <a:rPr lang="da-DK" b="1" dirty="0" smtClean="0"/>
              <a:t>Investigations</a:t>
            </a:r>
            <a:endParaRPr lang="da-DK" b="1" dirty="0" smtClean="0"/>
          </a:p>
          <a:p>
            <a:pPr lvl="1"/>
            <a:r>
              <a:rPr lang="da-DK" b="1" dirty="0" smtClean="0"/>
              <a:t>Get an overview of tools</a:t>
            </a:r>
            <a:endParaRPr lang="da-DK" b="1" dirty="0" smtClean="0"/>
          </a:p>
          <a:p>
            <a:pPr lvl="1"/>
            <a:r>
              <a:rPr lang="da-DK" b="1" dirty="0" smtClean="0"/>
              <a:t>Decide to investigate nmap and 2 other tools</a:t>
            </a:r>
            <a:endParaRPr lang="da-DK" b="1" dirty="0" smtClean="0"/>
          </a:p>
          <a:p>
            <a:pPr lvl="1"/>
            <a:r>
              <a:rPr lang="da-DK" b="1" dirty="0" smtClean="0"/>
              <a:t>Run as fast as you can </a:t>
            </a:r>
            <a:endParaRPr lang="da-DK" b="1" dirty="0" smtClean="0"/>
          </a:p>
          <a:p>
            <a:pPr lvl="1"/>
            <a:r>
              <a:rPr lang="da-DK" b="1" i="1" dirty="0" smtClean="0"/>
              <a:t>Just follow the ”right” track and you find a gold mine</a:t>
            </a:r>
            <a:endParaRPr lang="da-DK" b="1" i="1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/>
            </a:r>
            <a:br>
              <a:rPr lang="en-GB" dirty="0"/>
            </a:br>
            <a:r>
              <a:rPr lang="en-US" dirty="0" smtClean="0"/>
              <a:t>Kali Tools Exercise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22AB5-BE87-4C18-AC0C-7680F362E3E2}" type="datetime3">
              <a:rPr lang="da-DK" smtClean="0"/>
              <a:pPr/>
              <a:t>13.04.2020</a:t>
            </a:fld>
            <a:endParaRPr lang="da-D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7</a:t>
            </a:fld>
            <a:endParaRPr lang="da-DK" dirty="0"/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7143101" y="2075234"/>
            <a:ext cx="2824508" cy="390403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7" name="Picture 6"/>
          <p:cNvPicPr/>
          <p:nvPr/>
        </p:nvPicPr>
        <p:blipFill>
          <a:blip r:embed="rId2"/>
          <a:stretch>
            <a:fillRect/>
          </a:stretch>
        </p:blipFill>
        <p:spPr>
          <a:xfrm>
            <a:off x="7252320" y="2271001"/>
            <a:ext cx="2630981" cy="3596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536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Zealand">
      <a:dk1>
        <a:sysClr val="windowText" lastClr="000000"/>
      </a:dk1>
      <a:lt1>
        <a:sysClr val="window" lastClr="FFFFFF"/>
      </a:lt1>
      <a:dk2>
        <a:srgbClr val="FFF387"/>
      </a:dk2>
      <a:lt2>
        <a:srgbClr val="EBEBEB"/>
      </a:lt2>
      <a:accent1>
        <a:srgbClr val="FFF387"/>
      </a:accent1>
      <a:accent2>
        <a:srgbClr val="FFF9C3"/>
      </a:accent2>
      <a:accent3>
        <a:srgbClr val="404040"/>
      </a:accent3>
      <a:accent4>
        <a:srgbClr val="6C6C6C"/>
      </a:accent4>
      <a:accent5>
        <a:srgbClr val="A6A6A6"/>
      </a:accent5>
      <a:accent6>
        <a:srgbClr val="CFCFCF"/>
      </a:accent6>
      <a:hlink>
        <a:srgbClr val="0000FF"/>
      </a:hlink>
      <a:folHlink>
        <a:srgbClr val="800080"/>
      </a:folHlink>
    </a:clrScheme>
    <a:fontScheme name="Zealan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solidFill>
            <a:schemeClr val="accent1"/>
          </a:solidFill>
        </a:ln>
      </a:spPr>
      <a:bodyPr rtlCol="0" anchor="ctr"/>
      <a:lstStyle>
        <a:defPPr algn="ctr">
          <a:defRPr sz="2000" noProof="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175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Blank.potx" id="{0629529B-D61F-4CA2-8B3F-4CB5ED9AC818}" vid="{CF0482A3-DAA7-4A66-9D05-9D5782D2D785}"/>
    </a:ext>
  </a:extLst>
</a:theme>
</file>

<file path=ppt/theme/theme2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kabelondesign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kabelondesign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E4194D2B0AECB742B7E4B8E3B27D9CCF" ma:contentTypeVersion="10" ma:contentTypeDescription="Opret et nyt dokument." ma:contentTypeScope="" ma:versionID="9d9b3eb10a31f6438a32fae849661369">
  <xsd:schema xmlns:xsd="http://www.w3.org/2001/XMLSchema" xmlns:xs="http://www.w3.org/2001/XMLSchema" xmlns:p="http://schemas.microsoft.com/office/2006/metadata/properties" xmlns:ns3="f7b946f2-60cf-4e95-a05f-542cd761d733" xmlns:ns4="106f563f-f301-471e-a8c8-8dbfd02567ff" targetNamespace="http://schemas.microsoft.com/office/2006/metadata/properties" ma:root="true" ma:fieldsID="12e64d066ffb309f0562fc83f0c0cc10" ns3:_="" ns4:_="">
    <xsd:import namespace="f7b946f2-60cf-4e95-a05f-542cd761d733"/>
    <xsd:import namespace="106f563f-f301-471e-a8c8-8dbfd02567ff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7b946f2-60cf-4e95-a05f-542cd761d73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lt med detaljer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Hashværdi for deling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6f563f-f301-471e-a8c8-8dbfd02567f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TemplafyTemplateConfiguration>{"elementsMetadata":[],"transformationConfigurations":[],"enableDocumentContentUpdater":true,"version":"1.2"}</TemplafyTemplateConfiguration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AB93E18-2430-4118-8FEB-D74D8D3F45F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7b946f2-60cf-4e95-a05f-542cd761d733"/>
    <ds:schemaRef ds:uri="106f563f-f301-471e-a8c8-8dbfd02567f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D29C588-5F38-4EC0-9F5C-9C2879B9564A}">
  <ds:schemaRefs/>
</ds:datastoreItem>
</file>

<file path=customXml/itemProps3.xml><?xml version="1.0" encoding="utf-8"?>
<ds:datastoreItem xmlns:ds="http://schemas.openxmlformats.org/officeDocument/2006/customXml" ds:itemID="{0D902525-B31A-4D8B-A89B-20EF1B80AB3E}">
  <ds:schemaRefs>
    <ds:schemaRef ds:uri="106f563f-f301-471e-a8c8-8dbfd02567ff"/>
    <ds:schemaRef ds:uri="http://purl.org/dc/terms/"/>
    <ds:schemaRef ds:uri="f7b946f2-60cf-4e95-a05f-542cd761d733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4.xml><?xml version="1.0" encoding="utf-8"?>
<ds:datastoreItem xmlns:ds="http://schemas.openxmlformats.org/officeDocument/2006/customXml" ds:itemID="{20115E36-F2C7-4208-B832-C80294E2270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297</Words>
  <Application>Microsoft Office PowerPoint</Application>
  <PresentationFormat>Widescreen</PresentationFormat>
  <Paragraphs>98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Times New Roman</vt:lpstr>
      <vt:lpstr>Blank</vt:lpstr>
      <vt:lpstr>Kali Linux – An overview</vt:lpstr>
      <vt:lpstr>What is Kali Linux </vt:lpstr>
      <vt:lpstr>Downloads</vt:lpstr>
      <vt:lpstr>Applicationin Kali Linux  </vt:lpstr>
      <vt:lpstr>Tutorials</vt:lpstr>
      <vt:lpstr>Network Mapping (Nmap) package</vt:lpstr>
      <vt:lpstr>Assignments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2020-02-18T22:16:16Z</dcterms:created>
  <dcterms:modified xsi:type="dcterms:W3CDTF">2020-04-13T19:56:14Z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 by">
    <vt:lpwstr>www.skabelondesign.dk</vt:lpwstr>
  </property>
  <property fmtid="{D5CDD505-2E9C-101B-9397-08002B2CF9AE}" pid="3" name="ContentTypeId">
    <vt:lpwstr>0x010100E4194D2B0AECB742B7E4B8E3B27D9CCF</vt:lpwstr>
  </property>
</Properties>
</file>